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6000" dirty="0">
                <a:latin typeface="Bahnschrift SemiBold" panose="020B0502040204020203" pitchFamily="34" charset="0"/>
              </a:rPr>
              <a:t>Сравнение различных реализаций алгоритмов трассировки лучей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Руководитель: Парфенов Денис Васильевич</a:t>
            </a:r>
          </a:p>
          <a:p>
            <a:r>
              <a:rPr lang="ru-RU" sz="2000" dirty="0" err="1">
                <a:latin typeface="Bahnschrift Light" panose="020B0502040204020203" pitchFamily="34" charset="0"/>
              </a:rPr>
              <a:t>Испольнитель</a:t>
            </a:r>
            <a:r>
              <a:rPr lang="ru-RU" sz="2000" dirty="0">
                <a:latin typeface="Bahnschrift Light" panose="020B0502040204020203" pitchFamily="34" charset="0"/>
              </a:rPr>
              <a:t>: </a:t>
            </a:r>
            <a:r>
              <a:rPr lang="ru-RU" sz="2000" dirty="0" err="1">
                <a:latin typeface="Bahnschrift Light" panose="020B0502040204020203" pitchFamily="34" charset="0"/>
              </a:rPr>
              <a:t>Гогинян</a:t>
            </a:r>
            <a:r>
              <a:rPr lang="ru-RU" sz="2000" dirty="0">
                <a:latin typeface="Bahnschrift Light" panose="020B0502040204020203" pitchFamily="34" charset="0"/>
              </a:rPr>
              <a:t> Борис Андреевич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Группа: КМБО-03-16</a:t>
            </a: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5ACC4-2B35-400C-99A7-41AEEE80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7FFA4-0708-44DA-8F9E-062F2675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68" y="2088926"/>
            <a:ext cx="2185416" cy="356615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Эксперимент 4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0C3C0F-C210-4D5E-B1CA-35BC32C10646}"/>
              </a:ext>
            </a:extLst>
          </p:cNvPr>
          <p:cNvSpPr/>
          <p:nvPr/>
        </p:nvSpPr>
        <p:spPr>
          <a:xfrm>
            <a:off x="5266944" y="1925077"/>
            <a:ext cx="25176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Эксперимент 5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570EC7-BB06-4DA5-84BD-AEB4773AEFB4}"/>
              </a:ext>
            </a:extLst>
          </p:cNvPr>
          <p:cNvSpPr/>
          <p:nvPr/>
        </p:nvSpPr>
        <p:spPr>
          <a:xfrm>
            <a:off x="9144000" y="1944068"/>
            <a:ext cx="206206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Эксперимент 6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1EBE5-E4FE-46DD-B872-DE9D3F0A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2" y="2605789"/>
            <a:ext cx="4129622" cy="34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423160"/>
            <a:ext cx="10753725" cy="3354705"/>
          </a:xfrm>
        </p:spPr>
        <p:txBody>
          <a:bodyPr/>
          <a:lstStyle/>
          <a:p>
            <a:r>
              <a:rPr lang="en-US" dirty="0"/>
              <a:t>appleseed </a:t>
            </a:r>
            <a:r>
              <a:rPr lang="ru-RU" dirty="0"/>
              <a:t>лучше всех</a:t>
            </a:r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011680"/>
            <a:ext cx="9214103" cy="3766185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Цель – Сравнение различных реализаций алгоритмов трассировки лучей в различных программах для рендеринга для 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sz="2000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3</a:t>
            </a:r>
            <a:r>
              <a:rPr lang="en-US" sz="1600" dirty="0">
                <a:solidFill>
                  <a:schemeClr val="tx1"/>
                </a:solidFill>
              </a:rPr>
              <a:t>D </a:t>
            </a:r>
            <a:r>
              <a:rPr lang="ru-RU" sz="1600" dirty="0">
                <a:solidFill>
                  <a:schemeClr val="tx1"/>
                </a:solidFill>
              </a:rPr>
              <a:t>сцен различной сложности и настройка материалов для исследуемых </a:t>
            </a:r>
            <a:r>
              <a:rPr lang="ru-RU" sz="1600" dirty="0" err="1">
                <a:solidFill>
                  <a:schemeClr val="tx1"/>
                </a:solidFill>
              </a:rPr>
              <a:t>рендеров</a:t>
            </a:r>
            <a:r>
              <a:rPr lang="ru-RU" sz="1600" dirty="0">
                <a:solidFill>
                  <a:schemeClr val="tx1"/>
                </a:solidFill>
              </a:rPr>
              <a:t>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16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1600" dirty="0">
                <a:solidFill>
                  <a:schemeClr val="tx1"/>
                </a:solidFill>
              </a:rPr>
              <a:t>PSNR</a:t>
            </a:r>
            <a:r>
              <a:rPr lang="ru-RU" sz="16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5" y="4693979"/>
            <a:ext cx="3877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render” by Marcin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1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“Seoul” by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1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Scan” by Juan C. Gutiérrez </a:t>
            </a:r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F5140-019D-4F13-9902-8B3C15C7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284D7-7AB4-4C2C-8BDA-40DEAFDF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86" y="2012544"/>
            <a:ext cx="3474720" cy="521207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FE2FB75-9644-4CD8-9E02-96D89BCF3C64}"/>
              </a:ext>
            </a:extLst>
          </p:cNvPr>
          <p:cNvSpPr/>
          <p:nvPr/>
        </p:nvSpPr>
        <p:spPr>
          <a:xfrm>
            <a:off x="8301560" y="1926898"/>
            <a:ext cx="3474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Алгоритм</a:t>
            </a:r>
            <a:r>
              <a:rPr lang="en-US" sz="2400" dirty="0">
                <a:latin typeface="Bahnschrift Light" panose="020B0502040204020203" pitchFamily="34" charset="0"/>
              </a:rPr>
              <a:t> SPPM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5246E21-6B37-4EF7-9EE6-372AB00D17EC}"/>
              </a:ext>
            </a:extLst>
          </p:cNvPr>
          <p:cNvSpPr/>
          <p:nvPr/>
        </p:nvSpPr>
        <p:spPr>
          <a:xfrm>
            <a:off x="4323210" y="1924412"/>
            <a:ext cx="34747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Алгоритм</a:t>
            </a:r>
            <a:r>
              <a:rPr lang="en-US" sz="2400" dirty="0">
                <a:latin typeface="Bahnschrift Light" panose="020B0502040204020203" pitchFamily="34" charset="0"/>
              </a:rPr>
              <a:t> Bidirectional</a:t>
            </a:r>
            <a:r>
              <a:rPr lang="ru-RU" sz="2400" dirty="0">
                <a:latin typeface="Bahnschrift Light" panose="020B0502040204020203" pitchFamily="34" charset="0"/>
              </a:rPr>
              <a:t> </a:t>
            </a:r>
            <a:r>
              <a:rPr lang="en-US" sz="2400" dirty="0">
                <a:latin typeface="Bahnschrift Light" panose="020B0502040204020203" pitchFamily="34" charset="0"/>
              </a:rPr>
              <a:t>Path Tracing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BDD56-7B7A-4D68-BBB5-7B48EA8F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6" y="2625301"/>
            <a:ext cx="3302556" cy="28429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A96359-0991-4E15-B454-128D27FC8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"/>
          <a:stretch/>
        </p:blipFill>
        <p:spPr>
          <a:xfrm>
            <a:off x="3697329" y="2846959"/>
            <a:ext cx="4604231" cy="23054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B4A095-B5B5-45D9-A916-C3BB4C594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6"/>
          <a:stretch/>
        </p:blipFill>
        <p:spPr>
          <a:xfrm>
            <a:off x="8934788" y="3815928"/>
            <a:ext cx="2731430" cy="23443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284FB76-66E1-4019-A680-774CA5FD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137" y="2339910"/>
            <a:ext cx="1595336" cy="19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053583" cy="284264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72256-C1CE-461C-BB88-9C713A917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0779"/>
            <a:ext cx="4561242" cy="387705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4844534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6441859" y="578783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5A4403-8DA6-4DE1-B515-41486ACB3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1801051"/>
            <a:ext cx="3037671" cy="4773485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292FD5-30F3-4BF9-A1E5-20BAB4F10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05" y="1801051"/>
            <a:ext cx="5336071" cy="300154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4049840" y="1973065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6198705" y="4842822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D3BFE8-30C2-4401-8EA0-6683E69E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919987"/>
            <a:ext cx="5198743" cy="3465829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92A6F7-DBAF-4A3F-9056-667DFABF7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14" y="1919987"/>
            <a:ext cx="4909924" cy="346582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657224" y="5484614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13292B0-1908-4D12-B4FC-F4FBCF20E5DF}"/>
              </a:ext>
            </a:extLst>
          </p:cNvPr>
          <p:cNvSpPr/>
          <p:nvPr/>
        </p:nvSpPr>
        <p:spPr>
          <a:xfrm>
            <a:off x="6695314" y="5385816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6</a:t>
            </a:r>
          </a:p>
        </p:txBody>
      </p:sp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325CD-74A3-412C-9D57-A322680D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398E4-44ED-4E61-AE76-B6BE4F71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1" y="2011681"/>
            <a:ext cx="2286000" cy="420624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Bahnschrift Light" panose="020B0502040204020203" pitchFamily="34" charset="0"/>
              </a:rPr>
              <a:t>Эксперимент</a:t>
            </a:r>
            <a:r>
              <a:rPr lang="ru-RU" sz="1800" dirty="0">
                <a:latin typeface="Bahnschrift Light" panose="020B0502040204020203" pitchFamily="34" charset="0"/>
              </a:rPr>
              <a:t>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FC6E-0D64-4E5A-95DA-657B927B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432305"/>
            <a:ext cx="2999231" cy="399711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DA168C-BA07-4A43-93F0-DED6A5CBD360}"/>
              </a:ext>
            </a:extLst>
          </p:cNvPr>
          <p:cNvSpPr/>
          <p:nvPr/>
        </p:nvSpPr>
        <p:spPr>
          <a:xfrm>
            <a:off x="5083112" y="1973065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Эксперимент</a:t>
            </a:r>
            <a:r>
              <a:rPr lang="ru-RU" dirty="0">
                <a:latin typeface="Bahnschrift Light" panose="020B0502040204020203" pitchFamily="34" charset="0"/>
              </a:rPr>
              <a:t> 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042399-A658-4E89-908E-8ABF1636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18" y="2432305"/>
            <a:ext cx="3822194" cy="320781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142812-7844-455B-BB9E-A55BD3A180B3}"/>
              </a:ext>
            </a:extLst>
          </p:cNvPr>
          <p:cNvSpPr/>
          <p:nvPr/>
        </p:nvSpPr>
        <p:spPr>
          <a:xfrm>
            <a:off x="9207056" y="1973065"/>
            <a:ext cx="1935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Эксперимент</a:t>
            </a:r>
            <a:r>
              <a:rPr lang="ru-RU" dirty="0">
                <a:latin typeface="Bahnschrift Light" panose="020B0502040204020203" pitchFamily="34" charset="0"/>
              </a:rPr>
              <a:t> 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4AB5B2-0CF4-4D0F-AF27-5D4681B28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41" y="2357424"/>
            <a:ext cx="3852646" cy="32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2436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510</TotalTime>
  <Words>169</Words>
  <Application>Microsoft Office PowerPoint</Application>
  <PresentationFormat>Широкоэкранный</PresentationFormat>
  <Paragraphs>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Bahnschrift Light</vt:lpstr>
      <vt:lpstr>Bahnschrift SemiBold</vt:lpstr>
      <vt:lpstr>Calibri Light</vt:lpstr>
      <vt:lpstr>Метрополия</vt:lpstr>
      <vt:lpstr>Сравнение различных реализаций алгоритмов трассировки лучей</vt:lpstr>
      <vt:lpstr>Цели и задачи работы</vt:lpstr>
      <vt:lpstr>Реалистичный рендеринг </vt:lpstr>
      <vt:lpstr>Концепция Physically-Based Rendering</vt:lpstr>
      <vt:lpstr>Алгоритмы трассировки</vt:lpstr>
      <vt:lpstr>Сцены для сравнения</vt:lpstr>
      <vt:lpstr>Сцены для сравнения</vt:lpstr>
      <vt:lpstr>Сцены для сравнения</vt:lpstr>
      <vt:lpstr>Результаты</vt:lpstr>
      <vt:lpstr>Результаты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UserPushka</cp:lastModifiedBy>
  <cp:revision>16</cp:revision>
  <dcterms:created xsi:type="dcterms:W3CDTF">2020-05-11T13:52:25Z</dcterms:created>
  <dcterms:modified xsi:type="dcterms:W3CDTF">2020-05-11T22:22:55Z</dcterms:modified>
</cp:coreProperties>
</file>